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0"/>
      <p:bold r:id="rId11"/>
      <p:italic r:id="rId12"/>
    </p:embeddedFont>
    <p:embeddedFont>
      <p:font typeface="Droid Sans" panose="020B0604020202020204" charset="0"/>
      <p:regular r:id="rId13"/>
      <p:bold r:id="rId1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3750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312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033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1613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83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7314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509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6593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863" y="0"/>
            <a:ext cx="91868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641725" y="1000125"/>
            <a:ext cx="4921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662362" y="2400300"/>
            <a:ext cx="49164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3887" y="4589462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/>
            </a:lvl1pPr>
            <a:lvl2pPr marL="457200" indent="0" rtl="0">
              <a:spcBef>
                <a:spcPts val="0"/>
              </a:spcBef>
              <a:buFont typeface="Arial"/>
              <a:buNone/>
              <a:defRPr sz="2000"/>
            </a:lvl2pPr>
            <a:lvl3pPr marL="914400" indent="0" rtl="0">
              <a:spcBef>
                <a:spcPts val="0"/>
              </a:spcBef>
              <a:buFont typeface="Arial"/>
              <a:buNone/>
              <a:defRPr sz="1800"/>
            </a:lvl3pPr>
            <a:lvl4pPr marL="1371600" indent="0" rtl="0">
              <a:spcBef>
                <a:spcPts val="0"/>
              </a:spcBef>
              <a:buFont typeface="Arial"/>
              <a:buNone/>
              <a:defRPr sz="1600"/>
            </a:lvl4pPr>
            <a:lvl5pPr marL="1828800" indent="0" rtl="0">
              <a:spcBef>
                <a:spcPts val="0"/>
              </a:spcBef>
              <a:buFont typeface="Arial"/>
              <a:buNone/>
              <a:defRPr sz="1600"/>
            </a:lvl5pPr>
            <a:lvl6pPr marL="2286000" indent="0" rtl="0">
              <a:spcBef>
                <a:spcPts val="0"/>
              </a:spcBef>
              <a:buFont typeface="Arial"/>
              <a:buNone/>
              <a:defRPr sz="1600"/>
            </a:lvl6pPr>
            <a:lvl7pPr marL="2743200" indent="0" rtl="0">
              <a:spcBef>
                <a:spcPts val="0"/>
              </a:spcBef>
              <a:buFont typeface="Arial"/>
              <a:buNone/>
              <a:defRPr sz="1600"/>
            </a:lvl7pPr>
            <a:lvl8pPr marL="3200400" indent="0" rtl="0">
              <a:spcBef>
                <a:spcPts val="0"/>
              </a:spcBef>
              <a:buFont typeface="Arial"/>
              <a:buNone/>
              <a:defRPr sz="1600"/>
            </a:lvl8pPr>
            <a:lvl9pPr marL="3657600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30237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30237" y="1681163"/>
            <a:ext cx="3868800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30237" y="2505075"/>
            <a:ext cx="3868800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699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699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68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a/colorado.edu/file/d/0B384ugwfpYaTb2dZcVA2U1Vnb28/view?usp=sharing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72416" y="1600200"/>
            <a:ext cx="55479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Connor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Guerrieri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Adam Hol</a:t>
            </a:r>
            <a:r>
              <a:rPr lang="en-US" sz="3600" dirty="0">
                <a:latin typeface="Droid Sans"/>
                <a:ea typeface="Droid Sans"/>
                <a:cs typeface="Droid Sans"/>
                <a:sym typeface="Droid Sans"/>
              </a:rPr>
              <a:t>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Brent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Pivnik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Joey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Rener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Garamond"/>
              <a:buNone/>
            </a:pPr>
            <a:endParaRPr sz="2400" b="1" u="sng" dirty="0"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1" i="0" u="sng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What is it?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-Puzzle game for Android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-Player navigates grid filled with </a:t>
            </a:r>
            <a:r>
              <a:rPr lang="en-US" sz="2500" dirty="0">
                <a:latin typeface="Droid Sans"/>
                <a:ea typeface="Droid Sans"/>
                <a:cs typeface="Droid Sans"/>
                <a:sym typeface="Droid Sans"/>
              </a:rPr>
              <a:t>traps 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and obstacles to reach next level!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ESCAPE!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t="11203" b="6782"/>
          <a:stretch/>
        </p:blipFill>
        <p:spPr>
          <a:xfrm>
            <a:off x="6005200" y="1784025"/>
            <a:ext cx="3030501" cy="44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207859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GameObjectFactory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Generates polymorphic </a:t>
            </a:r>
            <a:r>
              <a:rPr lang="en-US" dirty="0" err="1"/>
              <a:t>GameObjects</a:t>
            </a:r>
            <a:r>
              <a:rPr lang="en-US" dirty="0"/>
              <a:t> based on type of </a:t>
            </a:r>
            <a:r>
              <a:rPr lang="en-US" dirty="0" err="1"/>
              <a:t>GameObject</a:t>
            </a:r>
            <a:r>
              <a:rPr lang="en-US" dirty="0"/>
              <a:t> and </a:t>
            </a:r>
            <a:r>
              <a:rPr lang="en-US" dirty="0" err="1"/>
              <a:t>x,y</a:t>
            </a:r>
            <a:r>
              <a:rPr lang="en-US" dirty="0"/>
              <a:t> coordinates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LevelFactory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Creates Level object based on placement of </a:t>
            </a:r>
            <a:r>
              <a:rPr lang="en-US" dirty="0" err="1"/>
              <a:t>GameObject</a:t>
            </a:r>
            <a:r>
              <a:rPr lang="en-US" dirty="0"/>
              <a:t> instances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8475"/>
            <a:ext cx="9143998" cy="453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Used when we want to restrict instantiation of a class to one instance of an object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We only wanted one Exit and one GameBoard in the game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Allows game to execute around the methods of one object instead of multiple classes all calling/instantiating back and forth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1947050"/>
            <a:ext cx="8431651" cy="35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using diagrams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having a well constructed back-end 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utility of design patterns 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What Did We Learn?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Game Demo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t="3998" b="6747"/>
          <a:stretch/>
        </p:blipFill>
        <p:spPr>
          <a:xfrm>
            <a:off x="5052255" y="3307092"/>
            <a:ext cx="2152815" cy="341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t="3148" b="6882"/>
          <a:stretch/>
        </p:blipFill>
        <p:spPr>
          <a:xfrm>
            <a:off x="1910388" y="3307092"/>
            <a:ext cx="2225773" cy="34159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61851" y="1863629"/>
            <a:ext cx="7889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hlinkClick r:id="rId5"/>
              </a:rPr>
              <a:t>Link to Demo Video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902" y="2633070"/>
            <a:ext cx="869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https://drive.google.com/a/colorado.edu/file/d/0B384ugwfpYaTb2dZcVA2U1Vnb28/view?usp=sharing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Default Design">
  <a:themeElements>
    <a:clrScheme name="">
      <a:dk1>
        <a:srgbClr val="74807C"/>
      </a:dk1>
      <a:lt1>
        <a:srgbClr val="FFFFFF"/>
      </a:lt1>
      <a:dk2>
        <a:srgbClr val="F8FAFF"/>
      </a:dk2>
      <a:lt2>
        <a:srgbClr val="274E7A"/>
      </a:lt2>
      <a:accent1>
        <a:srgbClr val="96BCD7"/>
      </a:accent1>
      <a:accent2>
        <a:srgbClr val="7A5D27"/>
      </a:accent2>
      <a:accent3>
        <a:srgbClr val="FBFCFF"/>
      </a:accent3>
      <a:accent4>
        <a:srgbClr val="DADADA"/>
      </a:accent4>
      <a:accent5>
        <a:srgbClr val="C9DAE8"/>
      </a:accent5>
      <a:accent6>
        <a:srgbClr val="6E5322"/>
      </a:accent6>
      <a:hlink>
        <a:srgbClr val="335F7A"/>
      </a:hlink>
      <a:folHlink>
        <a:srgbClr val="FFFF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</Words>
  <Application>Microsoft Office PowerPoint</Application>
  <PresentationFormat>On-screen Show (4:3)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Garamond</vt:lpstr>
      <vt:lpstr>Arial</vt:lpstr>
      <vt:lpstr>Droid Sans</vt:lpstr>
      <vt:lpstr>Default Design</vt:lpstr>
      <vt:lpstr>ESCAPE!</vt:lpstr>
      <vt:lpstr>Factory Method Pattern</vt:lpstr>
      <vt:lpstr>Factory Method Pattern</vt:lpstr>
      <vt:lpstr>Singleton Pattern</vt:lpstr>
      <vt:lpstr>Singleton Pattern</vt:lpstr>
      <vt:lpstr>What Did We Learn?</vt:lpstr>
      <vt:lpstr>Game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ESCAPE!</dc:title>
  <cp:lastModifiedBy>Adam Holt</cp:lastModifiedBy>
  <cp:revision>3</cp:revision>
  <dcterms:modified xsi:type="dcterms:W3CDTF">2015-12-08T02:56:55Z</dcterms:modified>
</cp:coreProperties>
</file>